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264" r:id="rId3"/>
    <p:sldId id="259" r:id="rId4"/>
    <p:sldId id="258" r:id="rId5"/>
    <p:sldId id="261" r:id="rId6"/>
    <p:sldId id="262" r:id="rId7"/>
    <p:sldId id="265" r:id="rId8"/>
    <p:sldId id="280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8" r:id="rId17"/>
    <p:sldId id="273" r:id="rId18"/>
    <p:sldId id="274" r:id="rId19"/>
    <p:sldId id="275" r:id="rId20"/>
    <p:sldId id="276" r:id="rId21"/>
    <p:sldId id="277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0AD5C-1466-40F1-8401-593C12B2B30D}" type="datetimeFigureOut">
              <a:rPr lang="ru-RU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F2A6F-1BDC-43A7-8D03-B5987F05D3D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006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F2A6F-1BDC-43A7-8D03-B5987F05D3D0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678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F2A6F-1BDC-43A7-8D03-B5987F05D3D0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862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F2A6F-1BDC-43A7-8D03-B5987F05D3D0}" type="slidenum">
              <a:rPr lang="ru-RU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807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1F3D7-E716-45F1-A637-A0F968334569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95033-38CE-410B-BE10-7DB379066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ФИЗИЧЕСКОЕ ВОСПИТАНИЕ РЕБЕНКА РАННЕГО ВОЗРАСТА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212976"/>
            <a:ext cx="5752728" cy="33367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Выполнила: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Кученева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Надежда Андреевна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Воспитатель 2 младшей группы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lihacheva\Desktop\e3ae2e8b288489c1fc189dc8b5a1fd9d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4362758" cy="2792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7416824" cy="6048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FFFF00"/>
                </a:solidFill>
              </a:rPr>
              <a:t>   5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Усваивая ползание, ребенок овладевает навыком садиться. Это способствует формированию изгибов позвоночника, укреплению мышц </a:t>
            </a:r>
            <a:r>
              <a:rPr lang="ru-RU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туловиша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ног. </a:t>
            </a:r>
          </a:p>
          <a:p>
            <a:pPr>
              <a:buNone/>
            </a:pP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Оно положительно сказывается на гармоничности психофизического развития ребенка. Он играет с игрушкой сидя и видит все окружающее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М.Ю.Кистяковская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Г. П.Юрко).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Принято считать, что ребенок сначала учится сидеть, а затем уже начинает ползать. Однако, по мнению ряда ученых, гораздо выгоднее для ребенка сначала овладеть ползанием, поскольку это делает его активнее, самостоятельнее и намного расширяет доступный ему для познания окружающий мир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Н.М.Щелованов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pic>
        <p:nvPicPr>
          <p:cNvPr id="4" name="Picture 2" descr="C:\Users\lihacheva\Desktop\00019083.JPG"/>
          <p:cNvPicPr>
            <a:picLocks noChangeAspect="1" noChangeArrowheads="1"/>
          </p:cNvPicPr>
          <p:nvPr/>
        </p:nvPicPr>
        <p:blipFill>
          <a:blip r:embed="rId2" cstate="print"/>
          <a:srcRect l="18022" r="10243" b="-1625"/>
          <a:stretch>
            <a:fillRect/>
          </a:stretch>
        </p:blipFill>
        <p:spPr bwMode="auto">
          <a:xfrm>
            <a:off x="7415808" y="0"/>
            <a:ext cx="172819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352928" cy="5400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sz="5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в 10—11 месяцев у ребенка происходит окончательное оформление позы стояния и связанных с нею динамических реакций.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По данным </a:t>
            </a:r>
            <a:r>
              <a:rPr lang="ru-RU" sz="4500" b="1" dirty="0" err="1">
                <a:latin typeface="Times New Roman" pitchFamily="18" charset="0"/>
                <a:cs typeface="Times New Roman" pitchFamily="18" charset="0"/>
              </a:rPr>
              <a:t>Н.Л.Фигуриной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и М.П.Денисовой, стояние проходит в своем формировании следующие этапы: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поддерживаемый под мышки, ребенок не подгибает ног, тело  сгибается в тазобедренном суставе; 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если его тянуть, поднимается, держась за руки взрослого; 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недолго стоит, если его держат за руки; 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не подгибает ног и стоит прямо; 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долго стоит, если его держат за руки; 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сам поднимается, взятый за руку;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стоит, держась за перила;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встает на колени, цепляясь;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сам поднимается, цепляясь;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садится из вертикального положения;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пытается стоять без опоры руками;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стоит без опоры руками;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поднимается, не цепляясь;</a:t>
            </a:r>
          </a:p>
          <a:p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приседает, стоя без опоры.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Users\lihacheva\Desktop\image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356992"/>
            <a:ext cx="3648406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0"/>
                            </p:stCondLst>
                            <p:childTnLst>
                              <p:par>
                                <p:cTn id="8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К концу 1-го года жизни ребенок начинает ходить.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8 месяцам дети уже хорошо переступают, делая большое количество шагов, если их поддерживать под мышки.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Затем они начинают ходить, держась двумя руками за перила, подвижный стул или поддерживаемые взрослыми.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От 9 до 11 месяцев ходьба становится возможной и при поддержании ребенка только за одну ручку.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году, а иногда и позже они научаются ходить совершенно самостоятельно, делая сначала несколько шагов и, наконец, преодолевая большие расстояния.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Влияние взрослого на развитие</a:t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движений малышей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>
            <a:normAutofit fontScale="92500" lnSpcReduction="20000"/>
          </a:bodyPr>
          <a:lstStyle/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Данные исследований развития движений ребенка 1-го года жизни свидетельствуют, что целенаправленное обучение ребенка взрослым не имеет особого значения в приобретении им новых действий. Они формируются в ходе практической деятельности малыша, в процессе которой движения полезные, успешные с точки зрения стоящих перед ним задач, закрепляются, а ненужные, не имея положительного подкрепления, затормаживаются.</a:t>
            </a:r>
          </a:p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Д.Б.Эльконин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писал, что удовлетворение органических потребностей само по себе не приводит ни к новым действиям, ни к пониманию речи, ни к ходьбе. Все эти приобретения возникают у ребенка в связи с потребностью в общении и на основе связанных с ним форм познания и действий с предметами.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Таким образом, подкрепление движений на первом году жизни является формой удовлетворения потребности ребенка в общении. Оно играет важнейшую роль в развитии моторики младенца, возникающей при общении со взрослым. При формировании движений каждое предшествующее подготавливает мозг и опорно-двигательный аппарат к возникновению последующего, т.е. развивается кисть руки (хватание, бросание и т.п.), ползание, ходьба, бег, прыжки.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hacheva\Desktop\7804d5.jpg"/>
          <p:cNvPicPr>
            <a:picLocks noChangeAspect="1" noChangeArrowheads="1"/>
          </p:cNvPicPr>
          <p:nvPr/>
        </p:nvPicPr>
        <p:blipFill>
          <a:blip r:embed="rId2" cstate="print"/>
          <a:srcRect r="23426"/>
          <a:stretch>
            <a:fillRect/>
          </a:stretch>
        </p:blipFill>
        <p:spPr bwMode="auto">
          <a:xfrm>
            <a:off x="0" y="3861048"/>
            <a:ext cx="3059832" cy="29969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0"/>
            <a:ext cx="7128792" cy="530120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Ежедневно во время бодрствования следует проводить с каждым ребенком игры-занятия для развития движений, пока эти движения не сформируются и не закрепятся.</a:t>
            </a:r>
          </a:p>
          <a:p>
            <a:pPr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    При отсутствии противопоказаний ребенку 1—1,5 месяца   назначают физические упражнения и массаж, которые     хорошо сочетаются друг с другом.</a:t>
            </a:r>
          </a:p>
          <a:p>
            <a:pPr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    Массаж — это совокупность приемов механического дозированного воздействия в виде трения, давления, вибрации, проводимых непосредственно на поверхности тела ребенка как руками, так и специальными аппаратами.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Массаж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Благотворное влияние массажа на организм ребенка отмечается многими отечественными авторами: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К.Д.Губерт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М.Г.Рысс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Б.Цукунф-Губер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З.С.Уваровой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Р.Г.Сорочек,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В.П.Спириной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Г. П. Юрко и др..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У детей применяют следующие виды массажа: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поглаживание,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растирание,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поверхностное и глубокое разминание,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легкое поколачивание 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вибрация.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Каждый из видов массажа оказывает различное физиологическое действие.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Поглаживание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Поглаживание содействует расширению сосудов, улучшению циркуляции крови и лимфы в коже. Оно оказывает успокаивающее действие на центральную нервную систему, снимает болевые ощущения, нормализует функцию дыхания 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системы. 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Под воздействием поглаживания мышцы расслабляются и их работоспособность восстанавливается быстрее. 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Под воздействием поглаживания легко возбужденные дети засыпают быстрее, их сон протекает глубоко и длительно.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Растирание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295232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Растирание осуществляется при несколько большем давлении рук, чем поглаживание. Оно воспринимается не только кожей, но и подкожной жировой клетчаткой и поверхностно расположенными мышцами.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Растирание улучшает питание сухожилий, суставных сумок, повышает сократительную способность мышц.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Разминание,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поколачивание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Разминание проводится короткими движениями рук, но с большим давлением, чем при растирании. Разминание повышает тонус и эластичность мышц, улучшает их сократительную способность. У детей, страдающих рахитом, разминание способствует восстановлению статических и моторных функций.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Поколачивание — более сильный прием массажа. Оно проводится тыльной поверхностью вначале одного пальца, потом двух, а затем трех и четырех пальцев (поочередно обеих рук). Поколачивание улучшает кровообращение, усиливает питание глубоколежащих мышц, повышает деятельность внутренних органов.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Вибрация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Вибрация — наиболее сильно действующий прием массажа. Этот прием используется реже, чем остальные. Вибрация применяется для стимулирования деятельности нервно-мышечного аппарата, усиления обменных процессов.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Гимнастика и массаж в раннем возрасте способствуют оптимизации двигательной активности и правильному психофизическому развитию ребенка. Физиологическое обоснование методик проведения гимнастики и массажа основано на знании состояния и развития мускулатуры малыша.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Часть 1.</a:t>
            </a:r>
            <a:b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ФИЗИЧЕСКОЕ ВОСПИТАНИЕ РЕБЕНКА</a:t>
            </a:r>
            <a:b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ПЕРВОГО ГОДА ЖИЗНИ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Задатки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пренатального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внутриутробного движения плавно переходят в постнатальное (после появления ребенка на свет).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Мышечное и структурное развитие, достигнутое в утробе, вкупе с нервным контролем позволяют младенцу осуществлять движения сразу при появлении на свет. В первые часы после рождения у ребенка наблюдаются: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шагательный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хватательный, плавательный рефлексы, рефлекс ползания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79208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Требования к проведению массажа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91264" cy="52131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первом году жизни массаж рассматривается как вид пассивной гимнастики. </a:t>
            </a:r>
          </a:p>
          <a:p>
            <a:pPr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охватывает все мышечные группы — рук, плечевого пояса, спины, живота, ног, стоп.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Рекомендуется соблюдать следующие требования: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	массаж должен предшествовать физическим упражнениям и чередоваться с ними;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	упражнения проводятся последовательно сверху вниз: руки, плечевой пояс, туловище, ноги;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	упражнения для различных мышечных групп чередуются в процессе занятия;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	исходные положения массажа чередуются: лежа на спине, животе, боку, сидя, стоя;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	начинать следует с более легких упражнений, постепенно переходя к более сложным, и заканчивать снова более легкими;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	чередовать упражнения с отдыхом или массажем, который обеспечивает наименьшее напряжение мышц;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—	физическая нагрузка повышается постепенно за счет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часто-ты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повторения упражнений, приемов массажа, увеличения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дли-тельности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занятия с 5—6 минут в первые полгода жизни до 8—10 минут во второе полугодие.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Физические упражнения для малышей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Исходя из анатомо-физиологических особенностей ребенка 1-го года жизни, составляются комплексы физических упражнений. Они состоят из 5 периодов: I — от 1,5 до 3 месяцев; II — от 3 до 4 месяцев; III — от 4 до 6 месяцев; IV — от 6 до 9 месяцев; V — от 9 до 12 месяцев.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Занятия физическими упражнениями и массаж проводятся ежедневно в одно и то же время, желательно в первой половине дня, когда ребенок бодр и весел. С ребенком начинают заниматься спустя полчаса после кормления. Перед началом массажа необходимо вымыть руки теплой водой; снять кольца, часы и другие предметы; ногти должны быть коротко острижены. Прикосновение к нему взрослого должно быть нежным, ласковым, приятным. Массажные действия сопровождаются словами, музыкой, песенкой.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Таким образом, с первых мгновений появления ребенка на свет необходимо уделять особое внимание развитию его движений, укреплять его тело, развивать психику.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Часть 2.</a:t>
            </a:r>
            <a:b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ФИЗИЧЕСКОЕ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ВОСПИТАНИЕ РЕБЕНКА</a:t>
            </a:r>
            <a:b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ВТОРОГО И ТРЕТЬЕГО  ГОДА ЖИЗНИ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втором году жизни продолжается работа по совершенствованию развития основных движений. У ребенка появляются навыки ходьбы, чувство равновесия, воспитывается координация движений, правильная осанка, формируется свод стопы.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известно, степень развития движений ребенка зависит от состояния и развития центральной нервной системы; анатомо-физиологических особенностей; условий окружающей среды.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99412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Формирование основных движений</a:t>
            </a:r>
            <a:br>
              <a:rPr lang="ru-RU" sz="3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детей 2-3 года жизни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Бросание</a:t>
            </a:r>
          </a:p>
          <a:p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 года у ребенка появляются элементы замаха и бросания, которые требуют силы, ловкости, глазомера и координации движений конечностей и туловища. У малыша наблюдается различие в бросании правой и левой рукой. Бросание вдаль дается ему легче, чем в цель. Правильное бросание требует толчка определенной силы, напряжения соответствующей группы мышц, правильного поворота туловища, силы и четкости движений.</a:t>
            </a:r>
          </a:p>
          <a:p>
            <a:r>
              <a:rPr lang="ru-RU" sz="2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После 2 лет необходимо закреплять правильный замах, при котором туловище ребенка поворачивается в сторону руки, которой он бросает мяч.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2,5 года ребенка учат правильному бросанию: при броске правой рукой правая нога отставляется назад и на нее переносится тяжесть тела. При броске левой рукой отставляется левая нога. При замахе туловище поворачивается в сторону руки, которой будет производиться бросок, ребенок переносит тяжесть тела с ноги, отставленной назад, на впереди стоящую ногу.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Лазание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276490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Лазание продолжает совершенствоваться у ребенка 2—3 лет.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Его учат пользоваться лесенкой, подниматься до самого верха.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Необходимо создавать условия для лазания, влезания,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перелезания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Ходьба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Ходьба ребенка еще несовершенна, ее автоматизм, координация движений недостаточны. Учитывая особенности пропорций тела ребенка, можно объяснить неустойчивость и наличие у него множества лишних движений: широко расставленные ноги для увеличения площади опоры; согнутые колени, шарканье ногами; неравномерный темп передвижения; отсутствие умения соблюдать указанные направления и т.д.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Значительное внимание в этом возрасте уделяется упражнениям в усложненных видах ходьбы (перешагивание через палочки, ходьба по узкой дорожке, доске и т.д.). Важно, чтобы ребенок видел безукоризненный образец ходьбы, осанки взрослого, которому он с удовольствием подражает.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Бег детей 2—3 лет похож на ускоренную ходьбу. Характерный для бега «полет» появляется спустя год после первых самостоятельных шагов.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2,5—3-летнего ребенка бег более привычное движение, чем ходьба, дети охотнее бегают, чем ходят. В беге у ребенка наблюдается большая, чем при ходьбе, согласованность движений. Чаще ребенок плохо отталкивается от почвы, бежит на всей ступне. Во время бега руки согнуты в локтях. Согласованные движения рук и ног при беге развиваются раньше, чем при ходьбе.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Исследование Р. Г. Сорочек свидетельствует, что бег ребенка этого возраста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малоритмичен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тяжеловат; он плохо ориентируется в пространстве, иногда теряет равновесие и падает, но затем быстро встает и продолжает бег. Развитие скорости бега строится на базе освоения правильных навыков движений. Навык бега закрепляется и совершенствуется в подвижных играх: «Бегите ко мне», «Догони-догони»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Прыжки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 3 лет ребенок редко овладевает правильным навыком прыжка.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опорно-двигательного аппарата, недостаточная крепость костей и связок нижних конечностей, слабое развитие силы мышц и функций равновесия, недостаточность пружинящего свойства стопы снижают возможность усвоения ребенком прыжка.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2,5 года ребенок начинает спрыгивать с небольшой высоты. Для овладения навыком прыжка ребенку даются подготовительные упражнения типа «пружинки», ритмичные приседания и выпрямления ног без отрыва от почвы, потягивания, подскоки на месте. Ребенок начинает подпрыгивать на месте, слегка отрывая ноги от почвы. Спрыгивание и прыжок в длину с места даются ребенку легче, чем прыжки в высоту.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 3 лет ребенку не удается выполнить прыжки на одной ноге</a:t>
            </a:r>
            <a:r>
              <a:rPr lang="ru-RU" dirty="0"/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Чтобы закрепить основные движения, необходимо создать условия в групповой комнате, на участке, дома для свободной двигательной деятельности (специальное физкультурное оборудование, обучение правильным движениям, закрепление движений в подвижных играх, играх – имитациях)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ihacheva\Desktop\1967372-9caf296295ed81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009374"/>
            <a:ext cx="3798168" cy="28486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Физкультурные занятия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892480" cy="4032448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Физкультурные занятия — одна из основных форм обучения и воспитания ребенка. Программное содержание движений должно отражать особенности возраста и учитывать его специфику.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На 2-м году жизни ребенка у него активно развиваются двигательные умения, совершенствуются основные движения. Он по собственной инициативе ползает, подлезает, влезает, катает, бросает мяч, с удовольствием играет в мяч со взрослым, перешагивает через палочку и т. д.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Физкультурные занятия с ребенком 2—3 лет проводятся в первой половине дня не менее чем через 30 минут после завтрака. При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проведении занятий воспитатель распределяет детей на подгруппы. Детей от 1 года до 1 г 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объединяют в подгруппы по 2—3 или 4—5 человек; детей от 1 г 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2 лет — по 6—8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301608" cy="47525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УМНЫЕ МЫСЛИ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движений у ребенка с самого начала происходит под контролем и при участии коры больших полушарий (это точка зрения Н.И.Красногорского, Н.И.Касаткина,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Н.М.Щело-ванова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М.И.Лисиной,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Я.З.Неверовича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др.).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 мнению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Г.Доман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Доман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Б.Хаги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ребенок рождается уже готовым двигаться, и ему необходимо создать условия для применения своих способностей.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И.П.Павлов утверждал, что в первые месяцы ребенок обучается управлять своими первыми движениями, у него происходит образование условно-рефлекторных связей. В результате хаотичных движений, характерных для новорожденного младенца, у него накапливается опыт, необходимый для установления этих связей.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8136904" cy="5256584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занятиях обязательно проводятся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упражнения. Они подбираются для крупных групп мышц: рук и плечевого пояса, туловища, ног и стоп. Упражнения проводятся из разных исходных положений: стоя, сидя, лежа, на четвереньках. Воспитатель обучает ребенка движению, внимательно следит за качеством его выполнения.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Значительную роль в занятии играют имитационные упражнения, игры-забавы, подвижные игры.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упражнения чередуются с упражнениями в основных движениях. К концу года выполняются упражнения по подгруппам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или фронтально. В этих группах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значи-тельное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внимание отводится развитию ходьбы и равновесия. С этой целью в занятия включаются разнообразные упражнения в ходьбе, перешагивание через предметы, влезание,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пролезание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бросание и др.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Занятия в группах раннего возраста проводятся подгруппами. Методика и организация их соответствуют возрастным особенностям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Грамотное руководство взрослых физическим развитием малышей  приведет к своевременному закреплению  основных движений, воспитанию умения двигаться в коллективе, развитию координации движений, желанию выполнить игровые правила и задания. Также формируются психофизические качества: смелость, ловкость, реакция на сигнал.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lihacheva\Desktop\2129855_html_m1dd884c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6060"/>
            <a:ext cx="5134510" cy="3840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08912" cy="144016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FFFF00"/>
                </a:solidFill>
              </a:rPr>
              <a:t/>
            </a:r>
            <a:br>
              <a:rPr lang="ru-RU" sz="2200" b="1" dirty="0">
                <a:solidFill>
                  <a:srgbClr val="FFFF00"/>
                </a:solidFill>
              </a:rPr>
            </a:br>
            <a:r>
              <a:rPr lang="ru-RU" sz="2200" b="1" dirty="0">
                <a:solidFill>
                  <a:srgbClr val="FFFF00"/>
                </a:solidFill>
              </a:rPr>
              <a:t/>
            </a:r>
            <a:br>
              <a:rPr lang="ru-RU" sz="2200" b="1" dirty="0">
                <a:solidFill>
                  <a:srgbClr val="FFFF00"/>
                </a:solidFill>
              </a:rPr>
            </a:br>
            <a:r>
              <a:rPr lang="ru-RU" sz="2200" b="1" dirty="0">
                <a:solidFill>
                  <a:srgbClr val="FFFF00"/>
                </a:solidFill>
              </a:rPr>
              <a:t/>
            </a:r>
            <a:br>
              <a:rPr lang="ru-RU" sz="2200" b="1" dirty="0">
                <a:solidFill>
                  <a:srgbClr val="FFFF00"/>
                </a:solidFill>
              </a:rPr>
            </a:br>
            <a:r>
              <a:rPr lang="ru-RU" sz="2200" b="1" dirty="0">
                <a:solidFill>
                  <a:srgbClr val="FFFF00"/>
                </a:solidFill>
              </a:rPr>
              <a:t>Среди движений новорожденного преобладают:</a:t>
            </a:r>
            <a:r>
              <a:rPr lang="ru-RU" sz="2200" dirty="0">
                <a:solidFill>
                  <a:srgbClr val="FFFF00"/>
                </a:solidFill>
              </a:rPr>
              <a:t/>
            </a:r>
            <a:br>
              <a:rPr lang="ru-RU" sz="2200" dirty="0">
                <a:solidFill>
                  <a:srgbClr val="FFFF00"/>
                </a:solidFill>
              </a:rPr>
            </a:br>
            <a:r>
              <a:rPr lang="ru-RU" sz="2200" dirty="0"/>
              <a:t>-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беспорядочные хаотические движения типа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синкинезий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т.е. движения представляют собой сочетание различных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некоординированных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актов;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безусловно-рефлекторные различного характера, которые отличаются упорядоченностью и строгой координацией составляющих их элементов.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08912" cy="453650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/>
              <a:t>	</a:t>
            </a:r>
          </a:p>
          <a:p>
            <a:pPr>
              <a:buNone/>
            </a:pPr>
            <a:r>
              <a:rPr lang="ru-RU" sz="1800" dirty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Г. П. Юрко пишет, что одно из основных правил воспитания — не ждать, пока тот или иной навык, умение, психическая деятельность возникнут сами собой, а активно способствовать появлению тех функций организма, которые на данном этапе подготавливаются созреванием соответствующих центров нервной системы.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воздействием движений совершенствуется работа центральной нервной системы, которая тем самым улучшает двигательные действия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Развитие движений детей первого года жизни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первые 3 месяца у ребенка развивается умение держать головку в вертикальном положении и лежа на животе. При этом формируются изгибы позвоночника, укрепляются шейные и спинные мышцы, улучшается кровообращение головного мозга.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2,5— 3,5 месяца на основе зрительного и слухового сосредоточения у ребенка впервые возникают реакции, подготавливающие схватывание. Вначале ребенок ощупывает собственные руки, затем переходит к ощупыванию других предметов (пеленки, одеяла и др.). Примерно через 2—3 недели он начинает рассматривать свои руки, попавшие случайно в поле его зрения.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К 4—5 месяцам появляется настоящая реакция хватания. До конца первого года жизни хватание остается на начальной стадии своего развития. Значительно позднее, примерно К 15-му месяцу, хватание становится предметной реакцией, которая выражается в тонкой и богатой дифференцировке поз руки,</a:t>
            </a:r>
          </a:p>
          <a:p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3.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 втором полугодии первого года жизни ребенок начинает соучаствовать в действиях взрослого, возникает их совместная деятельность. Эта деятельность в основном разворачивается в связи с предметами, игрушками и простейшими обиходными вещами. Ребенок оживляется, радуется появлению взрослого, протягивает к нему руки, вызывает криком внимание к себе. Н.А.Бернштейн определяет эту стадию в развитии моторики как стадию пространственного поля.</a:t>
            </a:r>
          </a:p>
          <a:p>
            <a:pPr marL="457200" indent="-45720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У ребенка формируется восприятие себя и предметов в точных координатах времени и пространства и соотношение их между собой.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этом возрасте со всеми предметами и игрушками ребенок ведет себя примерно одинаково.</a:t>
            </a:r>
          </a:p>
          <a:p>
            <a:pPr marL="457200" indent="-457200">
              <a:buNone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Таким образом, первая двигательная функция руки — схватывание.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Оно вначале выявляется как врожденный рефлекс (хватательный рефлекс Робинзона). В 4—5 месяцев хватание предмета приобретает условно-рефлекторный характер и совершается с наложением всех пальцев и ладони, так называемое «обезьянье хватание» (М.М.Кольцова). На 9-м месяце ребенок начинает брать предмет пальцами. К 11 — 12 месяцам он уже играет с мячиком.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Предметные действия формируются у ребенка под воздействием взрослых.(П.Я.Гальперин,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Р.Я.Лехтман-Абрамович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Ф.И.Фрадкина и др.)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Бросание предмета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628800"/>
            <a:ext cx="7427168" cy="434908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5—6 месяцам у малыша появляется Умение бросания. Он уже может выпускать предмет из руки, отталкивать кистью и пальцами игрушку.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9—10 месяцев ребенок бросает мяч, стоя, при этом держась за перила кроватки или манежа.</a:t>
            </a:r>
          </a:p>
        </p:txBody>
      </p:sp>
      <p:pic>
        <p:nvPicPr>
          <p:cNvPr id="7" name="Picture 2" descr="C:\Users\lihacheva\Desktop\4425842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861048"/>
            <a:ext cx="3793063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4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В 4—5 месяцев ребенок, манипулируя игрушкой, начинает поворачиваться со спины на бок, на живот, лежа на животе, опирается на выпрямленные руки, поднимает голову. Играя в положении лежа на животе, малыш тянется за игрушками, он быстрее начинает ползать. 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Ползание как вид движения появляется у него лишь к 8—9 месяцам. Начало ползания является гигантским достижением в развитии ребенка. Ползание достигает своей кульминации, когда ребенок начинает ползать на четвереньках. 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Ползание на четвереньках — это целенаправленная деятельность, в выполнении которой участвуют не только рефлекторные, но и осмысленные функции. , ребенок развивает равновесие, бинокулярное зрение, совершенствует познавательные процессы, изучает окружающий мир.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2181</Words>
  <Application>Microsoft Office PowerPoint</Application>
  <PresentationFormat>Экран (4:3)</PresentationFormat>
  <Paragraphs>147</Paragraphs>
  <Slides>31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ФИЗИЧЕСКОЕ ВОСПИТАНИЕ РЕБЕНКА РАННЕГО ВОЗРАСТА </vt:lpstr>
      <vt:lpstr>Часть 1. ФИЗИЧЕСКОЕ ВОСПИТАНИЕ РЕБЕНКА  ПЕРВОГО ГОДА ЖИЗНИ</vt:lpstr>
      <vt:lpstr>Слайд 3</vt:lpstr>
      <vt:lpstr>   Среди движений новорожденного преобладают: -  беспорядочные хаотические движения типа синкинезий, т.е. движения представляют собой сочетание различных некоординированных  актов; - безусловно-рефлекторные различного характера, которые отличаются упорядоченностью и строгой координацией составляющих их элементов.   </vt:lpstr>
      <vt:lpstr>Развитие движений детей первого года жизни</vt:lpstr>
      <vt:lpstr>Слайд 6</vt:lpstr>
      <vt:lpstr>Слайд 7</vt:lpstr>
      <vt:lpstr>Бросание предмета</vt:lpstr>
      <vt:lpstr>Слайд 9</vt:lpstr>
      <vt:lpstr>Слайд 10</vt:lpstr>
      <vt:lpstr>Слайд 11</vt:lpstr>
      <vt:lpstr>Слайд 12</vt:lpstr>
      <vt:lpstr>Влияние взрослого на развитие  движений малышей</vt:lpstr>
      <vt:lpstr>Слайд 14</vt:lpstr>
      <vt:lpstr>Массаж   </vt:lpstr>
      <vt:lpstr>Поглаживание</vt:lpstr>
      <vt:lpstr>Растирание</vt:lpstr>
      <vt:lpstr>Разминание, поколачивание</vt:lpstr>
      <vt:lpstr>Вибрация</vt:lpstr>
      <vt:lpstr>Требования к проведению массажа</vt:lpstr>
      <vt:lpstr>Физические упражнения для малышей</vt:lpstr>
      <vt:lpstr>Часть 2. ФИЗИЧЕСКОЕ ВОСПИТАНИЕ РЕБЕНКА  ВТОРОГО И ТРЕТЬЕГО  ГОДА ЖИЗНИ</vt:lpstr>
      <vt:lpstr>Формирование основных движений у детей 2-3 года жизни </vt:lpstr>
      <vt:lpstr>Лазание</vt:lpstr>
      <vt:lpstr>Ходьба</vt:lpstr>
      <vt:lpstr>Бег</vt:lpstr>
      <vt:lpstr>Прыжки</vt:lpstr>
      <vt:lpstr>Слайд 28</vt:lpstr>
      <vt:lpstr>Физкультурные занятия</vt:lpstr>
      <vt:lpstr>Слайд 30</vt:lpstr>
      <vt:lpstr> Грамотное руководство взрослых физическим развитием малышей  приведет к своевременному закреплению  основных движений, воспитанию умения двигаться в коллективе, развитию координации движений, желанию выполнить игровые правила и задания. Также формируются психофизические качества: смелость, ловкость, реакция на сигнал.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lihacheva</dc:creator>
  <cp:lastModifiedBy>елена</cp:lastModifiedBy>
  <cp:revision>81</cp:revision>
  <dcterms:created xsi:type="dcterms:W3CDTF">2015-12-03T03:25:06Z</dcterms:created>
  <dcterms:modified xsi:type="dcterms:W3CDTF">2016-02-02T12:28:08Z</dcterms:modified>
</cp:coreProperties>
</file>